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31612541-FB65-480B-8F7C-121A140E60FD}" type="datetimeFigureOut">
              <a:rPr lang="sl-SI" smtClean="0"/>
              <a:t>29. 04. 2018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A49C79A-41DA-4829-B2C2-C1825CB5B1E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1916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2541-FB65-480B-8F7C-121A140E60FD}" type="datetimeFigureOut">
              <a:rPr lang="sl-SI" smtClean="0"/>
              <a:t>29. 04. 2018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9C79A-41DA-4829-B2C2-C1825CB5B1E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932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1612541-FB65-480B-8F7C-121A140E60FD}" type="datetimeFigureOut">
              <a:rPr lang="sl-SI" smtClean="0"/>
              <a:t>29. 04. 2018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A49C79A-41DA-4829-B2C2-C1825CB5B1E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664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2541-FB65-480B-8F7C-121A140E60FD}" type="datetimeFigureOut">
              <a:rPr lang="sl-SI" smtClean="0"/>
              <a:t>29. 04. 2018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9C79A-41DA-4829-B2C2-C1825CB5B1E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465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1612541-FB65-480B-8F7C-121A140E60FD}" type="datetimeFigureOut">
              <a:rPr lang="sl-SI" smtClean="0"/>
              <a:t>29. 04. 2018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A49C79A-41DA-4829-B2C2-C1825CB5B1E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141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1612541-FB65-480B-8F7C-121A140E60FD}" type="datetimeFigureOut">
              <a:rPr lang="sl-SI" smtClean="0"/>
              <a:t>29. 04. 2018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A49C79A-41DA-4829-B2C2-C1825CB5B1E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7152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1612541-FB65-480B-8F7C-121A140E60FD}" type="datetimeFigureOut">
              <a:rPr lang="sl-SI" smtClean="0"/>
              <a:t>29. 04. 2018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A49C79A-41DA-4829-B2C2-C1825CB5B1E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389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2541-FB65-480B-8F7C-121A140E60FD}" type="datetimeFigureOut">
              <a:rPr lang="sl-SI" smtClean="0"/>
              <a:t>29. 04. 2018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9C79A-41DA-4829-B2C2-C1825CB5B1E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351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1612541-FB65-480B-8F7C-121A140E60FD}" type="datetimeFigureOut">
              <a:rPr lang="sl-SI" smtClean="0"/>
              <a:t>29. 04. 2018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A49C79A-41DA-4829-B2C2-C1825CB5B1E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211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12541-FB65-480B-8F7C-121A140E60FD}" type="datetimeFigureOut">
              <a:rPr lang="sl-SI" smtClean="0"/>
              <a:t>29. 04. 2018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9C79A-41DA-4829-B2C2-C1825CB5B1E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803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1612541-FB65-480B-8F7C-121A140E60FD}" type="datetimeFigureOut">
              <a:rPr lang="sl-SI" smtClean="0"/>
              <a:t>29. 04. 2018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4A49C79A-41DA-4829-B2C2-C1825CB5B1E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539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12541-FB65-480B-8F7C-121A140E60FD}" type="datetimeFigureOut">
              <a:rPr lang="sl-SI" smtClean="0"/>
              <a:t>29. 04. 2018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9C79A-41DA-4829-B2C2-C1825CB5B1E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045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smtClean="0"/>
              <a:t>Время</a:t>
            </a:r>
            <a:endParaRPr lang="sl-SI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sz="2800" dirty="0" smtClean="0">
                <a:latin typeface="+mj-lt"/>
              </a:rPr>
              <a:t>Time</a:t>
            </a:r>
            <a:endParaRPr lang="sl-SI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82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51751"/>
              </p:ext>
            </p:extLst>
          </p:nvPr>
        </p:nvGraphicFramePr>
        <p:xfrm>
          <a:off x="5118100" y="803277"/>
          <a:ext cx="6281738" cy="498356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140869">
                  <a:extLst>
                    <a:ext uri="{9D8B030D-6E8A-4147-A177-3AD203B41FA5}">
                      <a16:colId xmlns:a16="http://schemas.microsoft.com/office/drawing/2014/main" val="875476254"/>
                    </a:ext>
                  </a:extLst>
                </a:gridCol>
                <a:gridCol w="3140869">
                  <a:extLst>
                    <a:ext uri="{9D8B030D-6E8A-4147-A177-3AD203B41FA5}">
                      <a16:colId xmlns:a16="http://schemas.microsoft.com/office/drawing/2014/main" val="3874364448"/>
                    </a:ext>
                  </a:extLst>
                </a:gridCol>
              </a:tblGrid>
              <a:tr h="622946">
                <a:tc>
                  <a:txBody>
                    <a:bodyPr/>
                    <a:lstStyle/>
                    <a:p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b="0" dirty="0" smtClean="0">
                          <a:latin typeface="+mj-lt"/>
                        </a:rPr>
                        <a:t>EVENING</a:t>
                      </a:r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378909"/>
                  </a:ext>
                </a:extLst>
              </a:tr>
              <a:tr h="622946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+mj-lt"/>
                        </a:rPr>
                        <a:t>НОЧЬ</a:t>
                      </a:r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 b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188757"/>
                  </a:ext>
                </a:extLst>
              </a:tr>
              <a:tr h="622946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+mj-lt"/>
                        </a:rPr>
                        <a:t>РАНЕЕ УТРО</a:t>
                      </a:r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 b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283004"/>
                  </a:ext>
                </a:extLst>
              </a:tr>
              <a:tr h="622946">
                <a:tc>
                  <a:txBody>
                    <a:bodyPr/>
                    <a:lstStyle/>
                    <a:p>
                      <a:endParaRPr lang="sl-SI" sz="2400" b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b="0" dirty="0" smtClean="0">
                          <a:latin typeface="+mj-lt"/>
                        </a:rPr>
                        <a:t>LATE</a:t>
                      </a:r>
                      <a:r>
                        <a:rPr lang="sl-SI" sz="2400" b="0" baseline="0" dirty="0" smtClean="0">
                          <a:latin typeface="+mj-lt"/>
                        </a:rPr>
                        <a:t> EVENING</a:t>
                      </a:r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515216"/>
                  </a:ext>
                </a:extLst>
              </a:tr>
              <a:tr h="622946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+mj-lt"/>
                        </a:rPr>
                        <a:t>ДЕНЬ</a:t>
                      </a:r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 b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936747"/>
                  </a:ext>
                </a:extLst>
              </a:tr>
              <a:tr h="622946">
                <a:tc>
                  <a:txBody>
                    <a:bodyPr/>
                    <a:lstStyle/>
                    <a:p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b="0" dirty="0" smtClean="0">
                          <a:latin typeface="+mj-lt"/>
                        </a:rPr>
                        <a:t>MORNING</a:t>
                      </a:r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276953"/>
                  </a:ext>
                </a:extLst>
              </a:tr>
              <a:tr h="622946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+mj-lt"/>
                        </a:rPr>
                        <a:t>ЧЕТВЕРТЬ</a:t>
                      </a:r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 b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320888"/>
                  </a:ext>
                </a:extLst>
              </a:tr>
              <a:tr h="622946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latin typeface="+mj-lt"/>
                        </a:rPr>
                        <a:t>МИНУТА</a:t>
                      </a:r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440145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53500" y="1267098"/>
            <a:ext cx="3498979" cy="3265715"/>
          </a:xfrm>
        </p:spPr>
        <p:txBody>
          <a:bodyPr>
            <a:normAutofit/>
          </a:bodyPr>
          <a:lstStyle/>
          <a:p>
            <a:pPr algn="l"/>
            <a:r>
              <a:rPr lang="ru-RU" sz="2600" dirty="0" smtClean="0"/>
              <a:t>Задание </a:t>
            </a:r>
            <a:r>
              <a:rPr lang="sl-SI" sz="2600" dirty="0" smtClean="0"/>
              <a:t>1</a:t>
            </a:r>
            <a:r>
              <a:rPr lang="ru-RU" sz="2600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Заполните </a:t>
            </a:r>
            <a:r>
              <a:rPr lang="ru-RU" sz="2400" dirty="0"/>
              <a:t>таблицу.</a:t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dirty="0"/>
              <a:t/>
            </a:r>
            <a:br>
              <a:rPr lang="sl-SI" sz="2400" dirty="0"/>
            </a:br>
            <a:r>
              <a:rPr lang="sl-SI" sz="2400" dirty="0" smtClean="0"/>
              <a:t>Fill the table.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63211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751" y="1371600"/>
            <a:ext cx="3498979" cy="3069007"/>
          </a:xfrm>
        </p:spPr>
        <p:txBody>
          <a:bodyPr>
            <a:normAutofit/>
          </a:bodyPr>
          <a:lstStyle/>
          <a:p>
            <a:pPr algn="l"/>
            <a:r>
              <a:rPr lang="ru-RU" sz="2600" dirty="0" smtClean="0"/>
              <a:t>Задание 2.</a:t>
            </a: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dirty="0"/>
              <a:t/>
            </a:r>
            <a:br>
              <a:rPr lang="sl-SI" sz="2400" dirty="0"/>
            </a:br>
            <a:r>
              <a:rPr lang="ru-RU" sz="2400" dirty="0" smtClean="0"/>
              <a:t>Добавьте </a:t>
            </a:r>
            <a:r>
              <a:rPr lang="ru-RU" sz="2400" dirty="0"/>
              <a:t>отсутствующие слова</a:t>
            </a:r>
            <a:r>
              <a:rPr lang="ru-RU" sz="2400" dirty="0" smtClean="0"/>
              <a:t>.</a:t>
            </a: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sl-SI" sz="2400" dirty="0"/>
              <a:t/>
            </a:r>
            <a:br>
              <a:rPr lang="sl-SI" sz="2400" dirty="0"/>
            </a:br>
            <a:r>
              <a:rPr lang="sl-SI" sz="2400" dirty="0"/>
              <a:t>Add the missing words.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566" y="855438"/>
            <a:ext cx="7158445" cy="55976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 smtClean="0">
                <a:latin typeface="+mj-lt"/>
              </a:rPr>
              <a:t>- </a:t>
            </a:r>
            <a:r>
              <a:rPr lang="ru-RU" sz="2400" dirty="0" smtClean="0">
                <a:latin typeface="+mj-lt"/>
              </a:rPr>
              <a:t>Который </a:t>
            </a:r>
            <a:r>
              <a:rPr lang="sl-SI" sz="2400" dirty="0" smtClean="0">
                <a:latin typeface="+mj-lt"/>
              </a:rPr>
              <a:t>____________</a:t>
            </a:r>
            <a:r>
              <a:rPr lang="ru-RU" sz="2400" dirty="0" smtClean="0">
                <a:latin typeface="+mj-lt"/>
              </a:rPr>
              <a:t>? </a:t>
            </a:r>
            <a:r>
              <a:rPr lang="sl-SI" sz="2400" dirty="0" smtClean="0">
                <a:latin typeface="+mj-lt"/>
              </a:rPr>
              <a:t>_____________</a:t>
            </a:r>
            <a:r>
              <a:rPr lang="ru-RU" sz="2400" dirty="0" smtClean="0">
                <a:latin typeface="+mj-lt"/>
              </a:rPr>
              <a:t> времени?</a:t>
            </a:r>
            <a:endParaRPr lang="ru-RU" sz="2400" dirty="0">
              <a:latin typeface="+mj-lt"/>
            </a:endParaRPr>
          </a:p>
          <a:p>
            <a:pPr marL="0" indent="0">
              <a:buNone/>
            </a:pPr>
            <a:r>
              <a:rPr lang="sl-SI" sz="2400" dirty="0" smtClean="0">
                <a:solidFill>
                  <a:srgbClr val="FF0000"/>
                </a:solidFill>
                <a:latin typeface="+mj-lt"/>
              </a:rPr>
              <a:t>-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What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time is it now?</a:t>
            </a:r>
            <a:endParaRPr lang="ru-RU" sz="2400" dirty="0">
              <a:solidFill>
                <a:srgbClr val="FF0000"/>
              </a:solidFill>
              <a:latin typeface="+mj-lt"/>
            </a:endParaRPr>
          </a:p>
          <a:p>
            <a:endParaRPr lang="ru-RU" sz="2400" dirty="0">
              <a:latin typeface="+mj-lt"/>
            </a:endParaRPr>
          </a:p>
          <a:p>
            <a:pPr marL="0" indent="0">
              <a:buNone/>
            </a:pPr>
            <a:r>
              <a:rPr lang="sl-SI" sz="2400" dirty="0" smtClean="0">
                <a:latin typeface="+mj-lt"/>
              </a:rPr>
              <a:t>- _________________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>
                <a:latin typeface="+mj-lt"/>
              </a:rPr>
              <a:t>который </a:t>
            </a:r>
            <a:r>
              <a:rPr lang="sl-SI" sz="2400" dirty="0" smtClean="0">
                <a:latin typeface="+mj-lt"/>
              </a:rPr>
              <a:t>________________</a:t>
            </a:r>
            <a:r>
              <a:rPr lang="ru-RU" sz="2400" dirty="0" smtClean="0">
                <a:latin typeface="+mj-lt"/>
              </a:rPr>
              <a:t>?</a:t>
            </a:r>
            <a:endParaRPr lang="ru-RU" sz="2400" dirty="0">
              <a:latin typeface="+mj-lt"/>
            </a:endParaRPr>
          </a:p>
          <a:p>
            <a:pPr marL="0" indent="0">
              <a:buNone/>
            </a:pPr>
            <a:r>
              <a:rPr lang="sl-SI" sz="2400" dirty="0" smtClean="0">
                <a:solidFill>
                  <a:srgbClr val="FF0000"/>
                </a:solidFill>
                <a:latin typeface="+mj-lt"/>
              </a:rPr>
              <a:t>- </a:t>
            </a: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Excuse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me, what time is it?</a:t>
            </a:r>
            <a:endParaRPr lang="ru-RU" sz="2400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ru-RU" sz="2400" dirty="0">
              <a:latin typeface="+mj-lt"/>
            </a:endParaRPr>
          </a:p>
          <a:p>
            <a:pPr marL="0" indent="0">
              <a:buNone/>
            </a:pPr>
            <a:r>
              <a:rPr lang="sl-SI" sz="2400" dirty="0" smtClean="0">
                <a:latin typeface="+mj-lt"/>
              </a:rPr>
              <a:t>- </a:t>
            </a:r>
            <a:r>
              <a:rPr lang="ru-RU" sz="2400" dirty="0" smtClean="0">
                <a:latin typeface="+mj-lt"/>
              </a:rPr>
              <a:t>Во </a:t>
            </a:r>
            <a:r>
              <a:rPr lang="sl-SI" sz="2400" dirty="0" smtClean="0">
                <a:latin typeface="+mj-lt"/>
              </a:rPr>
              <a:t>___________________</a:t>
            </a:r>
            <a:r>
              <a:rPr lang="ru-RU" sz="2400" dirty="0" smtClean="0">
                <a:latin typeface="+mj-lt"/>
              </a:rPr>
              <a:t>?</a:t>
            </a:r>
            <a:endParaRPr lang="ru-RU" sz="2400" dirty="0">
              <a:latin typeface="+mj-lt"/>
            </a:endParaRPr>
          </a:p>
          <a:p>
            <a:pPr marL="0" indent="0">
              <a:buNone/>
            </a:pPr>
            <a:r>
              <a:rPr lang="sl-SI" sz="2400" dirty="0" smtClean="0">
                <a:solidFill>
                  <a:srgbClr val="FF0000"/>
                </a:solidFill>
                <a:latin typeface="+mj-lt"/>
              </a:rPr>
              <a:t>- At </a:t>
            </a:r>
            <a:r>
              <a:rPr lang="sl-SI" sz="2400" dirty="0">
                <a:solidFill>
                  <a:srgbClr val="FF0000"/>
                </a:solidFill>
                <a:latin typeface="+mj-lt"/>
              </a:rPr>
              <a:t>what time?</a:t>
            </a:r>
          </a:p>
          <a:p>
            <a:pPr marL="0" indent="0">
              <a:buNone/>
            </a:pPr>
            <a:endParaRPr lang="sl-SI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618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626" y="1423852"/>
            <a:ext cx="3498979" cy="3291076"/>
          </a:xfrm>
        </p:spPr>
        <p:txBody>
          <a:bodyPr>
            <a:normAutofit/>
          </a:bodyPr>
          <a:lstStyle/>
          <a:p>
            <a:pPr algn="l"/>
            <a:r>
              <a:rPr lang="ru-RU" sz="2600" dirty="0" smtClean="0"/>
              <a:t>Задание </a:t>
            </a:r>
            <a:r>
              <a:rPr lang="sl-SI" sz="2600" dirty="0" smtClean="0"/>
              <a:t>3</a:t>
            </a:r>
            <a:r>
              <a:rPr lang="ru-RU" sz="2600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Выберите правильный перевод</a:t>
            </a:r>
            <a:r>
              <a:rPr lang="sl-SI" sz="2400" dirty="0" smtClean="0"/>
              <a:t>.</a:t>
            </a:r>
            <a:br>
              <a:rPr lang="sl-SI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sl-SI" sz="2400" dirty="0" smtClean="0"/>
              <a:t>Choose the right translation .</a:t>
            </a:r>
            <a:endParaRPr lang="sl-SI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3703" y="0"/>
            <a:ext cx="7184571" cy="6675119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+mj-lt"/>
              </a:rPr>
              <a:t>ВЕЧЕРА                     </a:t>
            </a:r>
            <a:r>
              <a:rPr lang="sl-SI" sz="2400" dirty="0" smtClean="0">
                <a:latin typeface="+mj-lt"/>
              </a:rPr>
              <a:t>                    </a:t>
            </a:r>
            <a:r>
              <a:rPr lang="ru-RU" sz="2400" dirty="0" smtClean="0">
                <a:latin typeface="+mj-lt"/>
              </a:rPr>
              <a:t> </a:t>
            </a:r>
            <a:r>
              <a:rPr lang="sl-SI" sz="2400" dirty="0" smtClean="0">
                <a:latin typeface="+mj-lt"/>
              </a:rPr>
              <a:t>AT NIGHT</a:t>
            </a:r>
            <a:endParaRPr lang="ru-RU" sz="2400" dirty="0" smtClean="0">
              <a:latin typeface="+mj-lt"/>
            </a:endParaRPr>
          </a:p>
          <a:p>
            <a:endParaRPr lang="ru-RU" sz="2400" dirty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УТРА</a:t>
            </a:r>
            <a:r>
              <a:rPr lang="sl-SI" sz="2400" dirty="0" smtClean="0">
                <a:latin typeface="+mj-lt"/>
              </a:rPr>
              <a:t>                            IN THE AFTERNOON</a:t>
            </a:r>
            <a:endParaRPr lang="ru-RU" sz="2400" dirty="0" smtClean="0">
              <a:latin typeface="+mj-lt"/>
            </a:endParaRPr>
          </a:p>
          <a:p>
            <a:pPr marL="0" indent="0">
              <a:buNone/>
            </a:pPr>
            <a:endParaRPr lang="ru-RU" sz="2400" dirty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ДНЯ</a:t>
            </a:r>
            <a:r>
              <a:rPr lang="sl-SI" sz="2400" dirty="0" smtClean="0">
                <a:latin typeface="+mj-lt"/>
              </a:rPr>
              <a:t>                                                 AT </a:t>
            </a:r>
            <a:r>
              <a:rPr lang="en-US" sz="2400" dirty="0" smtClean="0">
                <a:latin typeface="+mj-lt"/>
              </a:rPr>
              <a:t>DAY</a:t>
            </a:r>
            <a:endParaRPr lang="ru-RU" sz="2400" dirty="0" smtClean="0">
              <a:latin typeface="+mj-lt"/>
            </a:endParaRPr>
          </a:p>
          <a:p>
            <a:endParaRPr lang="ru-RU" sz="2400" dirty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НОЧИ</a:t>
            </a:r>
            <a:r>
              <a:rPr lang="sl-SI" sz="2400" dirty="0" smtClean="0">
                <a:latin typeface="+mj-lt"/>
              </a:rPr>
              <a:t>                               IN THE MORNING</a:t>
            </a:r>
          </a:p>
        </p:txBody>
      </p:sp>
    </p:spTree>
    <p:extLst>
      <p:ext uri="{BB962C8B-B14F-4D97-AF65-F5344CB8AC3E}">
        <p14:creationId xmlns:p14="http://schemas.microsoft.com/office/powerpoint/2010/main" val="1862721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483222"/>
              </p:ext>
            </p:extLst>
          </p:nvPr>
        </p:nvGraphicFramePr>
        <p:xfrm>
          <a:off x="4833257" y="444137"/>
          <a:ext cx="6727372" cy="619072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21232">
                  <a:extLst>
                    <a:ext uri="{9D8B030D-6E8A-4147-A177-3AD203B41FA5}">
                      <a16:colId xmlns:a16="http://schemas.microsoft.com/office/drawing/2014/main" val="875476254"/>
                    </a:ext>
                  </a:extLst>
                </a:gridCol>
                <a:gridCol w="2406140">
                  <a:extLst>
                    <a:ext uri="{9D8B030D-6E8A-4147-A177-3AD203B41FA5}">
                      <a16:colId xmlns:a16="http://schemas.microsoft.com/office/drawing/2014/main" val="3874364448"/>
                    </a:ext>
                  </a:extLst>
                </a:gridCol>
              </a:tblGrid>
              <a:tr h="949844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+mj-lt"/>
                        </a:rPr>
                        <a:t>двадцать семь минут </a:t>
                      </a:r>
                      <a:endParaRPr lang="sl-SI" sz="2400" b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sz="2400" b="0" dirty="0" smtClean="0">
                          <a:latin typeface="+mj-lt"/>
                        </a:rPr>
                        <a:t>пятого вечера</a:t>
                      </a:r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0" dirty="0" smtClean="0">
                          <a:latin typeface="+mj-lt"/>
                        </a:rPr>
                        <a:t>16:</a:t>
                      </a:r>
                      <a:r>
                        <a:rPr lang="sl-SI" sz="2400" b="0" baseline="0" dirty="0" smtClean="0">
                          <a:latin typeface="+mj-lt"/>
                        </a:rPr>
                        <a:t> </a:t>
                      </a:r>
                      <a:r>
                        <a:rPr lang="sl-SI" sz="2400" b="0" dirty="0" smtClean="0">
                          <a:latin typeface="+mj-lt"/>
                        </a:rPr>
                        <a:t>_______</a:t>
                      </a:r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378909"/>
                  </a:ext>
                </a:extLst>
              </a:tr>
              <a:tr h="718992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+mj-lt"/>
                        </a:rPr>
                        <a:t>без семи пять вечера</a:t>
                      </a:r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0" dirty="0" smtClean="0">
                          <a:latin typeface="+mj-lt"/>
                        </a:rPr>
                        <a:t>_______</a:t>
                      </a:r>
                      <a:r>
                        <a:rPr lang="sl-SI" sz="2400" b="0" baseline="0" dirty="0" smtClean="0">
                          <a:latin typeface="+mj-lt"/>
                        </a:rPr>
                        <a:t> </a:t>
                      </a:r>
                      <a:r>
                        <a:rPr lang="sl-SI" sz="2400" b="0" dirty="0" smtClean="0">
                          <a:latin typeface="+mj-lt"/>
                        </a:rPr>
                        <a:t>:53</a:t>
                      </a:r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188757"/>
                  </a:ext>
                </a:extLst>
              </a:tr>
              <a:tr h="718992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+mj-lt"/>
                        </a:rPr>
                        <a:t>пол пятого вечера</a:t>
                      </a:r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0" dirty="0" smtClean="0">
                          <a:latin typeface="+mj-lt"/>
                        </a:rPr>
                        <a:t>16:</a:t>
                      </a:r>
                      <a:r>
                        <a:rPr lang="sl-SI" sz="2400" b="0" baseline="0" dirty="0" smtClean="0">
                          <a:latin typeface="+mj-lt"/>
                        </a:rPr>
                        <a:t> _______</a:t>
                      </a:r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283004"/>
                  </a:ext>
                </a:extLst>
              </a:tr>
              <a:tr h="718992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+mj-lt"/>
                        </a:rPr>
                        <a:t>пол-двенадцатого ночи</a:t>
                      </a:r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0" dirty="0" smtClean="0">
                          <a:latin typeface="+mj-lt"/>
                        </a:rPr>
                        <a:t>_______ :30</a:t>
                      </a:r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515216"/>
                  </a:ext>
                </a:extLst>
              </a:tr>
              <a:tr h="718992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+mj-lt"/>
                        </a:rPr>
                        <a:t>пять минут четвертого утра</a:t>
                      </a:r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0" dirty="0" smtClean="0">
                          <a:latin typeface="+mj-lt"/>
                        </a:rPr>
                        <a:t>____ : ____</a:t>
                      </a:r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936747"/>
                  </a:ext>
                </a:extLst>
              </a:tr>
              <a:tr h="718992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+mj-lt"/>
                        </a:rPr>
                        <a:t>пять минут пятого вечера</a:t>
                      </a:r>
                    </a:p>
                    <a:p>
                      <a:pPr algn="ctr"/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0" dirty="0" smtClean="0">
                          <a:latin typeface="+mj-lt"/>
                        </a:rPr>
                        <a:t>1</a:t>
                      </a:r>
                      <a:r>
                        <a:rPr lang="sl-SI" sz="2400" b="0" baseline="0" dirty="0" smtClean="0">
                          <a:latin typeface="+mj-lt"/>
                        </a:rPr>
                        <a:t> </a:t>
                      </a:r>
                      <a:r>
                        <a:rPr lang="sl-SI" sz="2400" b="0" dirty="0" smtClean="0">
                          <a:latin typeface="+mj-lt"/>
                        </a:rPr>
                        <a:t>__</a:t>
                      </a:r>
                      <a:r>
                        <a:rPr lang="sl-SI" sz="2400" b="0" baseline="0" dirty="0" smtClean="0">
                          <a:latin typeface="+mj-lt"/>
                        </a:rPr>
                        <a:t> </a:t>
                      </a:r>
                      <a:r>
                        <a:rPr lang="sl-SI" sz="2400" b="0" dirty="0" smtClean="0">
                          <a:latin typeface="+mj-lt"/>
                        </a:rPr>
                        <a:t>:</a:t>
                      </a:r>
                      <a:r>
                        <a:rPr lang="sl-SI" sz="2400" b="0" baseline="0" dirty="0" smtClean="0">
                          <a:latin typeface="+mj-lt"/>
                        </a:rPr>
                        <a:t> _</a:t>
                      </a:r>
                      <a:r>
                        <a:rPr lang="sl-SI" sz="2400" b="0" dirty="0" smtClean="0">
                          <a:latin typeface="+mj-lt"/>
                        </a:rPr>
                        <a:t>_ 5</a:t>
                      </a:r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276953"/>
                  </a:ext>
                </a:extLst>
              </a:tr>
              <a:tr h="7189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пятнадцать минут пятого вечера</a:t>
                      </a:r>
                      <a:endParaRPr lang="sl-SI" sz="24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0" dirty="0" smtClean="0">
                          <a:latin typeface="+mj-lt"/>
                        </a:rPr>
                        <a:t>____</a:t>
                      </a:r>
                      <a:r>
                        <a:rPr lang="sl-SI" sz="2400" b="0" baseline="0" dirty="0" smtClean="0">
                          <a:latin typeface="+mj-lt"/>
                        </a:rPr>
                        <a:t>_ : 15</a:t>
                      </a:r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320888"/>
                  </a:ext>
                </a:extLst>
              </a:tr>
              <a:tr h="718992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+mj-lt"/>
                        </a:rPr>
                        <a:t>без четверти пять вечера</a:t>
                      </a:r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0" dirty="0" smtClean="0">
                          <a:latin typeface="+mj-lt"/>
                        </a:rPr>
                        <a:t>____</a:t>
                      </a:r>
                      <a:r>
                        <a:rPr lang="sl-SI" sz="2400" b="0" baseline="0" dirty="0" smtClean="0">
                          <a:latin typeface="+mj-lt"/>
                        </a:rPr>
                        <a:t> : __ 5</a:t>
                      </a:r>
                      <a:endParaRPr lang="sl-SI" sz="24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440145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53500" y="1267098"/>
            <a:ext cx="3498979" cy="3265715"/>
          </a:xfrm>
        </p:spPr>
        <p:txBody>
          <a:bodyPr>
            <a:normAutofit/>
          </a:bodyPr>
          <a:lstStyle/>
          <a:p>
            <a:pPr algn="l"/>
            <a:r>
              <a:rPr lang="ru-RU" sz="2600" dirty="0" smtClean="0"/>
              <a:t>Задание </a:t>
            </a:r>
            <a:r>
              <a:rPr lang="sl-SI" sz="2600" dirty="0"/>
              <a:t>4</a:t>
            </a:r>
            <a:r>
              <a:rPr lang="ru-RU" sz="260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Заполните </a:t>
            </a:r>
            <a:r>
              <a:rPr lang="ru-RU" sz="2400" dirty="0"/>
              <a:t>таблицу.</a:t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dirty="0"/>
              <a:t/>
            </a:r>
            <a:br>
              <a:rPr lang="sl-SI" sz="2400" dirty="0"/>
            </a:br>
            <a:r>
              <a:rPr lang="sl-SI" sz="2400" dirty="0" smtClean="0"/>
              <a:t>Fill the table.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363175125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46</TotalTime>
  <Words>132</Words>
  <Application>Microsoft Office PowerPoint</Application>
  <PresentationFormat>Širokozaslonsko</PresentationFormat>
  <Paragraphs>46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Время</vt:lpstr>
      <vt:lpstr>Задание 1.  Заполните таблицу.    Fill the table.</vt:lpstr>
      <vt:lpstr>Задание 2.  Добавьте отсутствующие слова.   Add the missing words.</vt:lpstr>
      <vt:lpstr>Задание 3.  Выберите правильный перевод.    Choose the right translation .</vt:lpstr>
      <vt:lpstr>Задание 4.  Заполните таблицу.    Fill the table.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Время</dc:title>
  <dc:creator>Alina Sychova</dc:creator>
  <cp:lastModifiedBy>David Grilec</cp:lastModifiedBy>
  <cp:revision>12</cp:revision>
  <dcterms:created xsi:type="dcterms:W3CDTF">2017-10-04T13:49:32Z</dcterms:created>
  <dcterms:modified xsi:type="dcterms:W3CDTF">2018-04-29T09:38:45Z</dcterms:modified>
</cp:coreProperties>
</file>